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handoutMasterIdLst>
    <p:handoutMasterId r:id="rId9"/>
  </p:handoutMasterIdLst>
  <p:sldIdLst>
    <p:sldId id="757" r:id="rId2"/>
    <p:sldId id="758" r:id="rId3"/>
    <p:sldId id="759" r:id="rId4"/>
    <p:sldId id="749" r:id="rId5"/>
    <p:sldId id="750" r:id="rId6"/>
    <p:sldId id="751" r:id="rId7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93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3246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B83EFC3-9021-3E9D-0C9B-B36EE34AF0F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Class – The Life Of Christ (342)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EC70344-70CD-F690-5942-0B2159EBB25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1/11/2023 pm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7EB411-95B9-CE5C-7A84-DAF7A26D071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2143F4-5D71-9CAE-8DAA-E11F55A1019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587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4D462B65-AF85-4A19-B35D-9E4FD84950F6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3624269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r>
              <a:rPr lang="en-US"/>
              <a:t>Class – The Life Of Christ (342)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/>
              <a:t>1/11/2023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7" tIns="48329" rIns="96657" bIns="4832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620577"/>
            <a:ext cx="5852160" cy="3780472"/>
          </a:xfrm>
          <a:prstGeom prst="rect">
            <a:avLst/>
          </a:prstGeom>
        </p:spPr>
        <p:txBody>
          <a:bodyPr vert="horz" lIns="96657" tIns="48329" rIns="96657" bIns="4832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DBBEC11B-9B48-4C66-8C95-7E8EF8AAC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20885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1/14/2023</a:t>
            </a:fld>
            <a:endParaRPr lang="en-US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4423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1/14/2023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578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1/14/2023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018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1/14/2023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32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1/14/2023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0912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1/14/2023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612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1/14/2023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507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1/14/2023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604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1/14/2023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019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6" name="Rounded Rectangle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1/14/2023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814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1/14/2023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0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CE1DC73-61C9-405E-8322-F48E24BD0DFF}" type="datetimeFigureOut">
              <a:rPr lang="en-US" smtClean="0"/>
              <a:t>1/14/2023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749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1" fontAlgn="base" hangingPunct="1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1" fontAlgn="base" hangingPunct="1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1" fontAlgn="base" hangingPunct="1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556139"/>
            <a:ext cx="8229600" cy="1369606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The Last Week </a:t>
            </a:r>
            <a:br>
              <a:rPr lang="en-US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en-US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Of Jesus’ Life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429000"/>
            <a:ext cx="7772400" cy="1277273"/>
          </a:xfrm>
        </p:spPr>
        <p:txBody>
          <a:bodyPr>
            <a:spAutoFit/>
          </a:bodyPr>
          <a:lstStyle/>
          <a:p>
            <a:r>
              <a:rPr lang="en-US" sz="3600" b="1" dirty="0">
                <a:solidFill>
                  <a:schemeClr val="tx1"/>
                </a:solidFill>
              </a:rPr>
              <a:t>The Resurrection and The Ascension</a:t>
            </a:r>
          </a:p>
          <a:p>
            <a:r>
              <a:rPr lang="en-US" sz="3600" dirty="0">
                <a:solidFill>
                  <a:schemeClr val="tx1"/>
                </a:solidFill>
              </a:rPr>
              <a:t>1 Corinthians 15:1-19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10C74D-9CB2-45CD-BA81-D297E15BF305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6E85D07-38C6-1ED0-7A5D-F1034AEB6981}"/>
              </a:ext>
            </a:extLst>
          </p:cNvPr>
          <p:cNvSpPr txBox="1"/>
          <p:nvPr/>
        </p:nvSpPr>
        <p:spPr>
          <a:xfrm>
            <a:off x="3098462" y="5277505"/>
            <a:ext cx="31822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Lucida Sans Unicode"/>
                <a:ea typeface="+mn-ea"/>
                <a:cs typeface="+mn-cs"/>
              </a:rPr>
              <a:t>January 11, 2023</a:t>
            </a:r>
          </a:p>
        </p:txBody>
      </p:sp>
    </p:spTree>
    <p:extLst>
      <p:ext uri="{BB962C8B-B14F-4D97-AF65-F5344CB8AC3E}">
        <p14:creationId xmlns:p14="http://schemas.microsoft.com/office/powerpoint/2010/main" val="4271130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445551"/>
            <a:ext cx="8686800" cy="5293757"/>
          </a:xfrm>
          <a:noFill/>
        </p:spPr>
        <p:txBody>
          <a:bodyPr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dirty="0"/>
              <a:t>The tomb was found empty. Luke 24:1-8, </a:t>
            </a:r>
            <a:r>
              <a:rPr lang="en-US" i="1" dirty="0"/>
              <a:t>“</a:t>
            </a:r>
            <a:r>
              <a:rPr lang="en-US" b="1" i="1" dirty="0"/>
              <a:t>Why seek ye the living among the dead? He is not here, but is risen</a:t>
            </a:r>
            <a:r>
              <a:rPr lang="en-US" i="1" dirty="0"/>
              <a:t>.”</a:t>
            </a:r>
          </a:p>
          <a:p>
            <a:pPr marL="624078" indent="-514350"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b="1" dirty="0"/>
              <a:t>Mary Magdalene.</a:t>
            </a:r>
            <a:r>
              <a:rPr lang="en-US" dirty="0"/>
              <a:t> Mark 16:9-11; John 20:11-18</a:t>
            </a:r>
          </a:p>
          <a:p>
            <a:pPr marL="624078" indent="-514350"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b="1" dirty="0"/>
              <a:t>The women</a:t>
            </a:r>
            <a:r>
              <a:rPr lang="en-US" dirty="0"/>
              <a:t>. Matthew 28:9-10; Luke 24:9-11</a:t>
            </a:r>
          </a:p>
          <a:p>
            <a:pPr marL="624078" indent="-514350"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b="1" dirty="0"/>
              <a:t>Peter</a:t>
            </a:r>
            <a:r>
              <a:rPr lang="en-US" dirty="0"/>
              <a:t>. Luke 24:34; 1 Corinthians 15:5</a:t>
            </a:r>
          </a:p>
          <a:p>
            <a:pPr marL="624078" indent="-514350"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b="1" dirty="0"/>
              <a:t>The two disciples on their way to Emmaus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>Mark 16:12-13; Luke 24:13-15</a:t>
            </a:r>
          </a:p>
          <a:p>
            <a:pPr marL="624078" indent="-514350"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b="1" dirty="0"/>
              <a:t>The eleven (minus one)</a:t>
            </a:r>
            <a:r>
              <a:rPr lang="en-US" dirty="0"/>
              <a:t>. Mark 16:14; Luke 24:36-43;</a:t>
            </a:r>
            <a:br>
              <a:rPr lang="en-US" dirty="0"/>
            </a:br>
            <a:r>
              <a:rPr lang="en-US" dirty="0"/>
              <a:t>John 20:19-25</a:t>
            </a:r>
          </a:p>
          <a:p>
            <a:pPr marL="624078" indent="-514350"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b="1" dirty="0"/>
              <a:t>To the disciples, including Thomas</a:t>
            </a:r>
            <a:r>
              <a:rPr lang="en-US" dirty="0"/>
              <a:t>.</a:t>
            </a:r>
            <a:br>
              <a:rPr lang="en-US" b="1" dirty="0"/>
            </a:br>
            <a:r>
              <a:rPr lang="en-US" dirty="0"/>
              <a:t>John 20:24-28; 1 Corinthians 15:5</a:t>
            </a:r>
          </a:p>
          <a:p>
            <a:pPr marL="624078" indent="-514350">
              <a:spcBef>
                <a:spcPts val="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b="1" dirty="0"/>
              <a:t>The seven disciples at the Sea of Galilee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>John 21:1-25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97581" y="663585"/>
            <a:ext cx="7772400" cy="754053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Evidence – Appearances </a:t>
            </a:r>
          </a:p>
        </p:txBody>
      </p:sp>
    </p:spTree>
    <p:extLst>
      <p:ext uri="{BB962C8B-B14F-4D97-AF65-F5344CB8AC3E}">
        <p14:creationId xmlns:p14="http://schemas.microsoft.com/office/powerpoint/2010/main" val="1898730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445551"/>
            <a:ext cx="8686800" cy="3913892"/>
          </a:xfrm>
          <a:solidFill>
            <a:schemeClr val="bg1"/>
          </a:solidFill>
          <a:ln>
            <a:solidFill>
              <a:schemeClr val="bg1">
                <a:alpha val="0"/>
              </a:schemeClr>
            </a:solidFill>
          </a:ln>
        </p:spPr>
        <p:txBody>
          <a:bodyPr>
            <a:spAutoFit/>
          </a:bodyPr>
          <a:lstStyle/>
          <a:p>
            <a:pPr>
              <a:buNone/>
            </a:pPr>
            <a:r>
              <a:rPr lang="en-US" sz="3300" dirty="0"/>
              <a:t>The tomb was found empty. Luke 24:1-8, </a:t>
            </a:r>
            <a:r>
              <a:rPr lang="en-US" sz="3300" i="1" dirty="0"/>
              <a:t>“</a:t>
            </a:r>
            <a:r>
              <a:rPr lang="en-US" sz="3300" b="1" i="1" dirty="0"/>
              <a:t>Why seek ye the living among the dead? He is not here, but is risen</a:t>
            </a:r>
            <a:r>
              <a:rPr lang="en-US" sz="3300" i="1" dirty="0"/>
              <a:t>.”</a:t>
            </a:r>
          </a:p>
          <a:p>
            <a:pPr marL="514350" indent="-514350">
              <a:buClr>
                <a:schemeClr val="tx1"/>
              </a:buClr>
              <a:buFont typeface="+mj-lt"/>
              <a:buAutoNum type="arabicPeriod" startAt="8"/>
            </a:pPr>
            <a:r>
              <a:rPr lang="en-US" sz="3300" b="1" dirty="0"/>
              <a:t>The eleven disciples on the mountain in Galilee</a:t>
            </a:r>
            <a:r>
              <a:rPr lang="en-US" sz="3300" dirty="0"/>
              <a:t>.</a:t>
            </a:r>
            <a:r>
              <a:rPr lang="de-DE" sz="3600" dirty="0"/>
              <a:t> Matthew 28:16-20; Mark 16:15-16; Luke 24:46-47</a:t>
            </a:r>
            <a:endParaRPr lang="en-US" sz="3300" b="1" dirty="0"/>
          </a:p>
          <a:p>
            <a:pPr marL="1006475" lvl="2" indent="-457200">
              <a:buClr>
                <a:schemeClr val="tx1"/>
              </a:buClr>
            </a:pPr>
            <a:r>
              <a:rPr lang="en-US" sz="3300" b="1" dirty="0"/>
              <a:t>Over 500 at once</a:t>
            </a:r>
            <a:r>
              <a:rPr lang="en-US" sz="3300" dirty="0"/>
              <a:t>. 1 Corinthians 15:6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97580" y="663585"/>
            <a:ext cx="7772400" cy="754053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Evidence – Appearances </a:t>
            </a:r>
          </a:p>
        </p:txBody>
      </p:sp>
    </p:spTree>
    <p:extLst>
      <p:ext uri="{BB962C8B-B14F-4D97-AF65-F5344CB8AC3E}">
        <p14:creationId xmlns:p14="http://schemas.microsoft.com/office/powerpoint/2010/main" val="1251799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816703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4000" b="1" dirty="0"/>
              <a:t>James. 1 Corinthians 15:7</a:t>
            </a:r>
          </a:p>
          <a:p>
            <a:r>
              <a:rPr lang="en-US" sz="3600" dirty="0"/>
              <a:t>Whether in Galilee or Jerusalem is uncertain.</a:t>
            </a:r>
          </a:p>
          <a:p>
            <a:r>
              <a:rPr lang="en-US" sz="3600" dirty="0"/>
              <a:t> During His ministry, Jesus’ brothers did not believe in Him (John 7:5); indeed, they considered Him to be insane (Mark 3:20-21).</a:t>
            </a:r>
          </a:p>
          <a:p>
            <a:r>
              <a:rPr lang="en-US" sz="3600" dirty="0"/>
              <a:t>Jesus’ resurrection appearance to James is the best explanation of the change from unbelief to belief.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10C74D-9CB2-45CD-BA81-D297E15BF305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97583" y="663585"/>
            <a:ext cx="7772400" cy="754053"/>
          </a:xfrm>
        </p:spPr>
        <p:txBody>
          <a:bodyPr>
            <a:spAutoFit/>
          </a:bodyPr>
          <a:lstStyle/>
          <a:p>
            <a:r>
              <a:rPr lang="en-US" sz="4000" b="1" dirty="0">
                <a:solidFill>
                  <a:schemeClr val="tx1"/>
                </a:solidFill>
              </a:rPr>
              <a:t>Jesus’ Ninth Appearance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828800"/>
            <a:ext cx="8686800" cy="3416320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600" b="1" dirty="0"/>
              <a:t>All the apostles on the Mount of Olives</a:t>
            </a:r>
            <a:r>
              <a:rPr lang="en-US" sz="3600" dirty="0"/>
              <a:t>.</a:t>
            </a:r>
            <a:endParaRPr lang="en-US" sz="2800" dirty="0"/>
          </a:p>
          <a:p>
            <a:r>
              <a:rPr lang="en-US" sz="3200" dirty="0"/>
              <a:t>Jesus showed Himself alive for 40 days. Acts 1:3</a:t>
            </a:r>
          </a:p>
          <a:p>
            <a:r>
              <a:rPr lang="en-US" sz="3200" dirty="0"/>
              <a:t>All things must be fulfilled. Luke 24:48</a:t>
            </a:r>
          </a:p>
          <a:p>
            <a:r>
              <a:rPr lang="en-US" sz="3200" dirty="0"/>
              <a:t>Apostles to go to the city (Jerusalem) and wait. </a:t>
            </a:r>
            <a:br>
              <a:rPr lang="en-US" sz="3200" dirty="0"/>
            </a:br>
            <a:r>
              <a:rPr lang="en-US" sz="3200" dirty="0"/>
              <a:t>Luke 24:49</a:t>
            </a:r>
          </a:p>
          <a:p>
            <a:r>
              <a:rPr lang="en-US" sz="3200" dirty="0"/>
              <a:t>Wait for the promise of the Father. Acts 1:4, 8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10C74D-9CB2-45CD-BA81-D297E15BF305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7769" y="72721"/>
            <a:ext cx="8931962" cy="1708160"/>
          </a:xfrm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chemeClr val="tx1"/>
                </a:solidFill>
              </a:rPr>
              <a:t>Jesus’ Tenth Appearance and Ascension. </a:t>
            </a:r>
            <a:r>
              <a:rPr lang="en-US" sz="3100" b="1" dirty="0">
                <a:solidFill>
                  <a:schemeClr val="tx1"/>
                </a:solidFill>
              </a:rPr>
              <a:t>Mark 16:19-20; Luke 24:44-53; Acts 1:3-12; </a:t>
            </a:r>
            <a:br>
              <a:rPr lang="en-US" sz="3100" b="1" dirty="0">
                <a:solidFill>
                  <a:schemeClr val="tx1"/>
                </a:solidFill>
              </a:rPr>
            </a:br>
            <a:r>
              <a:rPr lang="en-US" sz="3100" b="1" dirty="0">
                <a:solidFill>
                  <a:schemeClr val="tx1"/>
                </a:solidFill>
              </a:rPr>
              <a:t>1 Corinthians 15:7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40379" y="1828800"/>
            <a:ext cx="8686800" cy="5103961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200" b="1" dirty="0"/>
              <a:t>All the apostles on the Mount of Olives.</a:t>
            </a:r>
            <a:endParaRPr lang="en-US" sz="3200" dirty="0"/>
          </a:p>
          <a:p>
            <a:r>
              <a:rPr lang="en-US" sz="2800" dirty="0"/>
              <a:t> </a:t>
            </a:r>
            <a:r>
              <a:rPr lang="en-US" sz="3200" dirty="0"/>
              <a:t>A proof of His </a:t>
            </a:r>
            <a:r>
              <a:rPr lang="en-US" sz="3200" b="1" dirty="0"/>
              <a:t>Messiahship. </a:t>
            </a:r>
            <a:r>
              <a:rPr lang="en-US" sz="3200" dirty="0"/>
              <a:t>John 6:62</a:t>
            </a:r>
          </a:p>
          <a:p>
            <a:r>
              <a:rPr lang="en-US" sz="3200" dirty="0"/>
              <a:t> Enabled the </a:t>
            </a:r>
            <a:r>
              <a:rPr lang="en-US" sz="3200" b="1" dirty="0"/>
              <a:t>sending of the Holy Spirit.</a:t>
            </a:r>
            <a:br>
              <a:rPr lang="en-US" sz="3200" b="1" dirty="0"/>
            </a:br>
            <a:r>
              <a:rPr lang="en-US" sz="3200" b="1" dirty="0"/>
              <a:t> </a:t>
            </a:r>
            <a:r>
              <a:rPr lang="en-US" sz="3200" dirty="0"/>
              <a:t>John 16:5-7</a:t>
            </a:r>
          </a:p>
          <a:p>
            <a:r>
              <a:rPr lang="en-US" sz="3200" dirty="0"/>
              <a:t>Established Jesus as </a:t>
            </a:r>
            <a:r>
              <a:rPr lang="en-US" sz="3200" b="1" dirty="0"/>
              <a:t>King</a:t>
            </a:r>
            <a:r>
              <a:rPr lang="en-US" sz="3200" dirty="0"/>
              <a:t> over His Kingdom.</a:t>
            </a:r>
            <a:br>
              <a:rPr lang="en-US" sz="3200" dirty="0"/>
            </a:br>
            <a:r>
              <a:rPr lang="en-US" sz="3200" dirty="0"/>
              <a:t>Mark 16:19.</a:t>
            </a:r>
          </a:p>
          <a:p>
            <a:pPr lvl="1"/>
            <a:r>
              <a:rPr lang="en-US" sz="2800" i="1" dirty="0"/>
              <a:t>“Right hand of God” </a:t>
            </a:r>
            <a:r>
              <a:rPr lang="en-US" sz="2800" dirty="0"/>
              <a:t>– Position of favor, trust, and power.</a:t>
            </a:r>
            <a:br>
              <a:rPr lang="en-US" sz="2800" dirty="0"/>
            </a:br>
            <a:r>
              <a:rPr lang="en-US" sz="2800" dirty="0"/>
              <a:t>Acts 2:33ff; Psalms 110:1</a:t>
            </a:r>
          </a:p>
          <a:p>
            <a:pPr lvl="1"/>
            <a:r>
              <a:rPr lang="en-US" sz="2800" dirty="0"/>
              <a:t>Daniel 7:13-14 – Daniel’s vision prophesied this event.</a:t>
            </a:r>
            <a:br>
              <a:rPr lang="en-US" sz="2800" dirty="0"/>
            </a:br>
            <a:r>
              <a:rPr lang="en-US" sz="2800" dirty="0"/>
              <a:t>cf. Ephesians 1:20-23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10C74D-9CB2-45CD-BA81-D297E15BF305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7769" y="72721"/>
            <a:ext cx="8931962" cy="1708160"/>
          </a:xfrm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chemeClr val="tx1"/>
                </a:solidFill>
              </a:rPr>
              <a:t>Jesus’ Tenth Appearance and Ascension. </a:t>
            </a:r>
            <a:r>
              <a:rPr lang="en-US" sz="3100" b="1" dirty="0">
                <a:solidFill>
                  <a:schemeClr val="tx1"/>
                </a:solidFill>
              </a:rPr>
              <a:t>Mark 16:19-20; Luke 24:44-53; Acts 1:3-12; </a:t>
            </a:r>
            <a:br>
              <a:rPr lang="en-US" sz="3100" b="1" dirty="0">
                <a:solidFill>
                  <a:schemeClr val="tx1"/>
                </a:solidFill>
              </a:rPr>
            </a:br>
            <a:r>
              <a:rPr lang="en-US" sz="3100" b="1" dirty="0">
                <a:solidFill>
                  <a:schemeClr val="tx1"/>
                </a:solidFill>
              </a:rPr>
              <a:t>1 Corinthians 15:7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0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0" id="{E0FC6C04-592A-499C-AE63-280780F21E25}" vid="{8CEEE961-FC67-475F-A135-5958AF2CF48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277</TotalTime>
  <Words>428</Words>
  <Application>Microsoft Office PowerPoint</Application>
  <PresentationFormat>On-screen Show (4:3)</PresentationFormat>
  <Paragraphs>39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Franklin Gothic Book</vt:lpstr>
      <vt:lpstr>Lucida Sans Unicode</vt:lpstr>
      <vt:lpstr>Perpetua</vt:lpstr>
      <vt:lpstr>Wingdings 2</vt:lpstr>
      <vt:lpstr>Theme10</vt:lpstr>
      <vt:lpstr>The Last Week  Of Jesus’ Life</vt:lpstr>
      <vt:lpstr>Evidence – Appearances </vt:lpstr>
      <vt:lpstr>Evidence – Appearances </vt:lpstr>
      <vt:lpstr>Jesus’ Ninth Appearance</vt:lpstr>
      <vt:lpstr>Jesus’ Tenth Appearance and Ascension. Mark 16:19-20; Luke 24:44-53; Acts 1:3-12;  1 Corinthians 15:7</vt:lpstr>
      <vt:lpstr>Jesus’ Tenth Appearance and Ascension. Mark 16:19-20; Luke 24:44-53; Acts 1:3-12;  1 Corinthians 15:7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mgalloway2715@gmail.com</dc:creator>
  <cp:lastModifiedBy>Richard Lidh</cp:lastModifiedBy>
  <cp:revision>16</cp:revision>
  <cp:lastPrinted>2023-01-14T18:02:46Z</cp:lastPrinted>
  <dcterms:created xsi:type="dcterms:W3CDTF">2023-01-04T18:11:08Z</dcterms:created>
  <dcterms:modified xsi:type="dcterms:W3CDTF">2023-01-14T18:03:08Z</dcterms:modified>
</cp:coreProperties>
</file>